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463" r:id="rId3"/>
    <p:sldId id="508" r:id="rId4"/>
    <p:sldId id="509" r:id="rId5"/>
    <p:sldId id="510" r:id="rId6"/>
    <p:sldId id="511" r:id="rId7"/>
    <p:sldId id="512" r:id="rId8"/>
    <p:sldId id="513" r:id="rId9"/>
    <p:sldId id="514" r:id="rId10"/>
    <p:sldId id="533" r:id="rId11"/>
    <p:sldId id="520" r:id="rId12"/>
    <p:sldId id="524" r:id="rId13"/>
    <p:sldId id="525" r:id="rId14"/>
    <p:sldId id="516" r:id="rId15"/>
    <p:sldId id="517" r:id="rId16"/>
    <p:sldId id="526" r:id="rId17"/>
    <p:sldId id="52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10/28/2024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10/28/2024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(Sakshi)</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Sakshi’s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2057</Words>
  <Application>Microsoft Office PowerPoint</Application>
  <PresentationFormat>Widescreen</PresentationFormat>
  <Paragraphs>249</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9</cp:revision>
  <dcterms:created xsi:type="dcterms:W3CDTF">2023-08-10T16:09:42Z</dcterms:created>
  <dcterms:modified xsi:type="dcterms:W3CDTF">2024-10-28T10:29:27Z</dcterms:modified>
</cp:coreProperties>
</file>